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FBF89-CCC0-7D2B-190C-6DAA25E4C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5B448D-08FC-1AFE-2AAE-CB87F641B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DE2804-E43F-42A5-20A0-6138F8B0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2D03C8-6D6A-CA7F-FFD1-5DA47206F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C14FD1-7B20-D3F0-AE0B-66A780F6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958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A8693-9CFA-7980-9B09-119BC6E1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C072FF-E411-2F51-D9A4-703F6AF69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223843-8904-0251-7B14-8C44CA65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6D732C-957C-2F50-CEBC-9D035750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4ACF5F-956F-5531-C3C2-445591F0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475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6DEA06-2F42-1D6C-ABF1-1C83655CC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D59219-B3B1-BADB-B801-D0A295A50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E67272-BF44-FCF0-1BDB-E96D49B05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35084D-651F-835F-780D-5931DA54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164C87-5DC1-2A47-24C6-718B3C0E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13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5AD4C-2235-0EAF-332D-ECE9B700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CB094-C994-5691-BF32-EF7F7B04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26346-3126-3C3F-A67D-05F5724E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E2386F-DBEB-DA16-04F3-75DD0889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3F238-C982-E25F-9E06-E9CD22B0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69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39B10-B6E9-5936-50E1-41D6EFCA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90A11F-2198-BA5F-D24D-F14069754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602647-E8F1-E498-AEFC-C089451B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CD13C5-A703-6956-0E28-41729C4C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8522B-BE40-9D75-2D87-47889513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458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DF648-B8B5-FCE0-3EFC-1E5768BA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59F77B-E48A-4CD5-BD4C-C5E61B8FB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7BE459-AD5D-D5DC-03D2-355D94D91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1B3320-93B8-1201-BECA-7A22E6A7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D03987-1AEB-3F3B-F0E2-61EA346A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5A97D4-0716-0B84-8843-4736A4F7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325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EEFA1-4ABD-9780-5A3F-E08B8F90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7CD553-514F-D197-0AC5-7A5113399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BF978F-202C-DD50-3D5C-CCEDF867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CCC2C6-E879-9E10-5663-F1C9A7179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BB4F91-69AF-899F-A84A-FA58A0068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50D883-4EE7-78F1-4394-1D552BB0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10B9132-FCAB-B640-6868-745E98B9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976B42-6886-3385-8C8B-42BBCB1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04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94DF8-5BB4-408D-F282-CA1D7742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1CEBF3-08B2-17CF-6F91-0FCD2C6A9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4FA7F2-43FA-360E-C33C-D5FA48F9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CDB97B-995A-EECF-7DEE-F8D82D11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95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76B879-8D5E-ECA4-FEB6-5DC5EC5D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C2240E-8BBB-3CFF-D0CC-2D771908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768252-5BDA-EDB8-2924-A84D773A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464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C183E-3452-BBEF-BDCE-C4A43017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2FF29-613E-F2E8-8841-0293F6ABC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35036E-DD81-6FFE-D535-251B524C8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B5044-157A-2373-D2EA-FF69FA23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4094C1-9C31-0E93-7AAB-5CA7CDB1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3BE687-96F7-F9FB-88DB-E166746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058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88ACC-D62C-5314-1BFA-0C7CF72D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0EB36A-3611-F8FE-5BA2-459D8C7ED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54FB92-A07E-DA71-72D6-972DC3F39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72B3F9-DB4C-B8D5-008B-E9F8842F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8E6555-14A0-42F5-CA9E-3EAD1D80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C4E93A-4027-718D-F5EA-861B4A98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811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205C56-5E89-C9FE-10A9-770FF666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8F4B8-5BD4-FF55-A0C7-42CABFE29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C2E3F-58EC-A366-D4D4-6CB5EFF68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D2CD2-264C-4098-9EFC-BC28B77B0DD7}" type="datetimeFigureOut">
              <a:rPr lang="es-CO" smtClean="0"/>
              <a:t>5/12/2023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A4E69B-26A8-A066-0124-0889DA82B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6BF783-20CA-756D-29CD-FE1EF6F09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B0E26-9014-44E4-AD13-F5DAB977DB9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146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D348CC-EE2B-FD7A-BEB7-F4C0888F2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0" t="24032" r="15556" b="6436"/>
          <a:stretch/>
        </p:blipFill>
        <p:spPr>
          <a:xfrm>
            <a:off x="1253837" y="672090"/>
            <a:ext cx="9684324" cy="54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44D8E0-4D60-DB23-38C9-96A6763FF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5" t="24016" r="15551" b="6632"/>
          <a:stretch/>
        </p:blipFill>
        <p:spPr>
          <a:xfrm>
            <a:off x="1253837" y="672090"/>
            <a:ext cx="9684324" cy="54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2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COLLKA SAC - Perú">
            <a:extLst>
              <a:ext uri="{FF2B5EF4-FFF2-40B4-BE49-F238E27FC236}">
                <a16:creationId xmlns:a16="http://schemas.microsoft.com/office/drawing/2014/main" id="{7F45DFE3-8201-8E18-EF9F-9912A6429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3"/>
          <a:stretch/>
        </p:blipFill>
        <p:spPr bwMode="auto">
          <a:xfrm>
            <a:off x="2923321" y="387927"/>
            <a:ext cx="6345355" cy="608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0408F14-CD2B-31BE-601E-5C4A4D634DA5}"/>
              </a:ext>
            </a:extLst>
          </p:cNvPr>
          <p:cNvCxnSpPr>
            <a:cxnSpLocks/>
          </p:cNvCxnSpPr>
          <p:nvPr/>
        </p:nvCxnSpPr>
        <p:spPr>
          <a:xfrm flipV="1">
            <a:off x="7866743" y="5123542"/>
            <a:ext cx="3831771" cy="537029"/>
          </a:xfrm>
          <a:prstGeom prst="line">
            <a:avLst/>
          </a:prstGeom>
          <a:ln w="673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441B382-3FD5-3CBF-C95B-35C277A6BF54}"/>
              </a:ext>
            </a:extLst>
          </p:cNvPr>
          <p:cNvCxnSpPr>
            <a:cxnSpLocks/>
          </p:cNvCxnSpPr>
          <p:nvPr/>
        </p:nvCxnSpPr>
        <p:spPr>
          <a:xfrm flipV="1">
            <a:off x="2452914" y="5863771"/>
            <a:ext cx="4281715" cy="606302"/>
          </a:xfrm>
          <a:prstGeom prst="line">
            <a:avLst/>
          </a:prstGeom>
          <a:ln w="673100" cap="rnd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ADBE1D5-BF75-CDD7-482F-CB511510651E}"/>
              </a:ext>
            </a:extLst>
          </p:cNvPr>
          <p:cNvCxnSpPr>
            <a:cxnSpLocks/>
          </p:cNvCxnSpPr>
          <p:nvPr/>
        </p:nvCxnSpPr>
        <p:spPr>
          <a:xfrm flipV="1">
            <a:off x="7416799" y="609599"/>
            <a:ext cx="4281715" cy="606302"/>
          </a:xfrm>
          <a:prstGeom prst="line">
            <a:avLst/>
          </a:prstGeom>
          <a:ln w="673100" cap="rnd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D58077C-EF9C-801F-BCE8-FDFC29FCF932}"/>
              </a:ext>
            </a:extLst>
          </p:cNvPr>
          <p:cNvCxnSpPr>
            <a:cxnSpLocks/>
          </p:cNvCxnSpPr>
          <p:nvPr/>
        </p:nvCxnSpPr>
        <p:spPr>
          <a:xfrm flipV="1">
            <a:off x="6095998" y="-38266"/>
            <a:ext cx="3831771" cy="537029"/>
          </a:xfrm>
          <a:prstGeom prst="line">
            <a:avLst/>
          </a:prstGeom>
          <a:ln w="673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4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ementary school and kindergarten teachers | WorkBC">
            <a:extLst>
              <a:ext uri="{FF2B5EF4-FFF2-40B4-BE49-F238E27FC236}">
                <a16:creationId xmlns:a16="http://schemas.microsoft.com/office/drawing/2014/main" id="{249DCD87-B874-15B8-4147-EF75CE9F6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r="45421"/>
          <a:stretch/>
        </p:blipFill>
        <p:spPr bwMode="auto">
          <a:xfrm>
            <a:off x="1593272" y="0"/>
            <a:ext cx="4973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0408F14-CD2B-31BE-601E-5C4A4D634DA5}"/>
              </a:ext>
            </a:extLst>
          </p:cNvPr>
          <p:cNvCxnSpPr>
            <a:cxnSpLocks/>
          </p:cNvCxnSpPr>
          <p:nvPr/>
        </p:nvCxnSpPr>
        <p:spPr>
          <a:xfrm flipV="1">
            <a:off x="5438237" y="5192815"/>
            <a:ext cx="3831771" cy="537029"/>
          </a:xfrm>
          <a:prstGeom prst="line">
            <a:avLst/>
          </a:prstGeom>
          <a:ln w="673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441B382-3FD5-3CBF-C95B-35C277A6BF54}"/>
              </a:ext>
            </a:extLst>
          </p:cNvPr>
          <p:cNvCxnSpPr>
            <a:cxnSpLocks/>
          </p:cNvCxnSpPr>
          <p:nvPr/>
        </p:nvCxnSpPr>
        <p:spPr>
          <a:xfrm flipV="1">
            <a:off x="228270" y="5946899"/>
            <a:ext cx="4281715" cy="606302"/>
          </a:xfrm>
          <a:prstGeom prst="line">
            <a:avLst/>
          </a:prstGeom>
          <a:ln w="673100" cap="rnd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ADBE1D5-BF75-CDD7-482F-CB511510651E}"/>
              </a:ext>
            </a:extLst>
          </p:cNvPr>
          <p:cNvCxnSpPr>
            <a:cxnSpLocks/>
          </p:cNvCxnSpPr>
          <p:nvPr/>
        </p:nvCxnSpPr>
        <p:spPr>
          <a:xfrm flipV="1">
            <a:off x="5725885" y="84776"/>
            <a:ext cx="4281715" cy="606302"/>
          </a:xfrm>
          <a:prstGeom prst="line">
            <a:avLst/>
          </a:prstGeom>
          <a:ln w="673100" cap="rnd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D58077C-EF9C-801F-BCE8-FDFC29FCF932}"/>
              </a:ext>
            </a:extLst>
          </p:cNvPr>
          <p:cNvCxnSpPr>
            <a:cxnSpLocks/>
          </p:cNvCxnSpPr>
          <p:nvPr/>
        </p:nvCxnSpPr>
        <p:spPr>
          <a:xfrm flipV="1">
            <a:off x="2902858" y="-268515"/>
            <a:ext cx="3831771" cy="537029"/>
          </a:xfrm>
          <a:prstGeom prst="line">
            <a:avLst/>
          </a:prstGeom>
          <a:ln w="673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7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E5BC57-5FCC-B85B-A447-804DB8952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8" t="23824" r="15869" b="6057"/>
          <a:stretch/>
        </p:blipFill>
        <p:spPr>
          <a:xfrm>
            <a:off x="1253837" y="672091"/>
            <a:ext cx="9684324" cy="54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F9C84C0-2402-D65B-9F4F-7CFE3DA8E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4" t="24026" r="15979" b="7200"/>
          <a:stretch/>
        </p:blipFill>
        <p:spPr>
          <a:xfrm>
            <a:off x="1253837" y="672090"/>
            <a:ext cx="9684324" cy="54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8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956F8B-EB11-B66F-EBD2-F260C7652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5" t="24509" r="16023" b="6241"/>
          <a:stretch/>
        </p:blipFill>
        <p:spPr>
          <a:xfrm>
            <a:off x="1253839" y="672090"/>
            <a:ext cx="9684324" cy="55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FFFF99-D9B4-D740-36B4-A5B597A6F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6" t="24509" r="15568" b="6443"/>
          <a:stretch/>
        </p:blipFill>
        <p:spPr>
          <a:xfrm>
            <a:off x="1253836" y="672091"/>
            <a:ext cx="9684327" cy="55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89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LUCIA CARRASCAL ROJAS</dc:creator>
  <cp:lastModifiedBy>ALBA LUCIA CARRASCAL ROJAS</cp:lastModifiedBy>
  <cp:revision>5</cp:revision>
  <dcterms:created xsi:type="dcterms:W3CDTF">2023-11-24T17:48:21Z</dcterms:created>
  <dcterms:modified xsi:type="dcterms:W3CDTF">2023-12-05T22:13:26Z</dcterms:modified>
</cp:coreProperties>
</file>